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1290"/>
            <a:ext cx="12192000" cy="6535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0210"/>
            <a:ext cx="12192000" cy="60375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3190"/>
            <a:ext cx="12192000" cy="6610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295"/>
            <a:ext cx="12192000" cy="67094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" y="0"/>
            <a:ext cx="121075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1860"/>
            <a:ext cx="12192000" cy="50336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19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0" y="0"/>
            <a:ext cx="121354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" y="0"/>
            <a:ext cx="1207960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" y="0"/>
            <a:ext cx="120173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6530"/>
            <a:ext cx="12192000" cy="6504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" y="0"/>
            <a:ext cx="12115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995"/>
            <a:ext cx="12192000" cy="64300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3610" y="0"/>
            <a:ext cx="77647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530"/>
            <a:ext cx="12192000" cy="67583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2895"/>
            <a:ext cx="12192000" cy="6251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465"/>
            <a:ext cx="12192000" cy="67830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210"/>
            <a:ext cx="12192000" cy="67989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" y="0"/>
            <a:ext cx="120370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0" y="1461770"/>
            <a:ext cx="9411970" cy="53130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5060" y="499110"/>
            <a:ext cx="2768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gitlab/github </a:t>
            </a:r>
            <a:r>
              <a:rPr lang="zh-CN" altLang="en-US"/>
              <a:t>关联</a:t>
            </a:r>
            <a:endParaRPr lang="zh-CN" altLang="en-US"/>
          </a:p>
          <a:p>
            <a:r>
              <a:rPr lang="en-US" altLang="zh-CN"/>
              <a:t>2. jenkins </a:t>
            </a:r>
            <a:r>
              <a:rPr lang="zh-CN" altLang="en-US"/>
              <a:t>关联</a:t>
            </a:r>
            <a:endParaRPr lang="zh-CN" altLang="en-US"/>
          </a:p>
          <a:p>
            <a:r>
              <a:rPr lang="en-US" altLang="zh-CN"/>
              <a:t>3. k8s </a:t>
            </a:r>
            <a:r>
              <a:rPr lang="zh-CN" altLang="en-US"/>
              <a:t>关联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WPS 表格</Application>
  <PresentationFormat>宽屏</PresentationFormat>
  <Paragraphs>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方正书宋_GBK</vt:lpstr>
      <vt:lpstr>Wingdings</vt:lpstr>
      <vt:lpstr>微软雅黑</vt:lpstr>
      <vt:lpstr>汉仪旗黑</vt:lpstr>
      <vt:lpstr>宋体</vt:lpstr>
      <vt:lpstr>Arial Unicode MS</vt:lpstr>
      <vt:lpstr>汉仪书宋二KW</vt:lpstr>
      <vt:lpstr>Calibri Light</vt:lpstr>
      <vt:lpstr>Helvetica Neue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pac</dc:creator>
  <cp:lastModifiedBy>pac</cp:lastModifiedBy>
  <cp:revision>6</cp:revision>
  <dcterms:created xsi:type="dcterms:W3CDTF">2021-12-01T11:23:08Z</dcterms:created>
  <dcterms:modified xsi:type="dcterms:W3CDTF">2021-12-01T11:23:08Z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